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88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71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6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09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18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9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54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61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0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2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B063-0588-476A-9A24-D7497808B66D}" type="datetimeFigureOut">
              <a:rPr lang="fr-FR" smtClean="0"/>
              <a:t>06/06/2018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5D82-1C92-40CA-8C11-BA1A3AED5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Est-il juste de parler de soins relationnels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10400" dirty="0" smtClean="0">
                <a:solidFill>
                  <a:srgbClr val="FF0000"/>
                </a:solidFill>
              </a:rPr>
              <a:t>?</a:t>
            </a:r>
            <a:endParaRPr lang="fr-FR" sz="10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Est-il juste de parler de soins relationnels </a:t>
            </a:r>
            <a:br>
              <a:rPr lang="fr-FR" dirty="0" smtClean="0"/>
            </a:br>
            <a:r>
              <a:rPr lang="fr-FR" sz="7300" dirty="0" smtClean="0"/>
              <a:t>?</a:t>
            </a:r>
            <a:endParaRPr lang="fr-FR" sz="7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fr-FR" dirty="0" smtClean="0"/>
          </a:p>
          <a:p>
            <a:pPr marL="0" lvl="0" indent="0">
              <a:buNone/>
            </a:pPr>
            <a:endParaRPr lang="fr-FR" dirty="0" smtClean="0">
              <a:solidFill>
                <a:srgbClr val="EAF0DC"/>
              </a:solidFill>
            </a:endParaRPr>
          </a:p>
          <a:p>
            <a:pPr lvl="0"/>
            <a:endParaRPr lang="fr-FR" dirty="0" smtClean="0">
              <a:solidFill>
                <a:srgbClr val="EAF0DC"/>
              </a:solidFill>
            </a:endParaRPr>
          </a:p>
          <a:p>
            <a:pPr lvl="0"/>
            <a:r>
              <a:rPr lang="fr-FR" dirty="0" smtClean="0"/>
              <a:t>Les </a:t>
            </a:r>
            <a:r>
              <a:rPr lang="fr-FR" dirty="0"/>
              <a:t>soins </a:t>
            </a:r>
            <a:r>
              <a:rPr lang="fr-FR" dirty="0" smtClean="0"/>
              <a:t>techniques se trouvent traversés par les </a:t>
            </a:r>
            <a:r>
              <a:rPr lang="fr-FR" smtClean="0"/>
              <a:t>soins </a:t>
            </a:r>
            <a:r>
              <a:rPr lang="fr-FR" smtClean="0"/>
              <a:t>relationnels</a:t>
            </a:r>
            <a:r>
              <a:rPr lang="fr-FR" dirty="0" smtClean="0"/>
              <a:t>,</a:t>
            </a:r>
          </a:p>
          <a:p>
            <a:pPr marL="0" lvl="0" indent="0">
              <a:buNone/>
            </a:pPr>
            <a:endParaRPr lang="fr-FR" dirty="0"/>
          </a:p>
          <a:p>
            <a:r>
              <a:rPr lang="fr-FR" dirty="0" smtClean="0"/>
              <a:t>Une activité de soins engage obligatoirement une relation entre personne soigné / personne soignante,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L’interaction dans le cadre des soins fonde systématiquement une relation qui peut être </a:t>
            </a:r>
            <a:r>
              <a:rPr lang="fr-FR" b="1" dirty="0" smtClean="0"/>
              <a:t>adaptée ou pas </a:t>
            </a:r>
          </a:p>
          <a:p>
            <a:endParaRPr lang="fr-FR" dirty="0" smtClean="0"/>
          </a:p>
          <a:p>
            <a:pPr lvl="0"/>
            <a:r>
              <a:rPr lang="fr-FR" dirty="0" smtClean="0"/>
              <a:t>Les niveaux d’interactions sont différents selon les objectifs visés,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L’infirmier-</a:t>
            </a:r>
            <a:r>
              <a:rPr lang="fr-FR" dirty="0" err="1" smtClean="0"/>
              <a:t>ière</a:t>
            </a:r>
            <a:r>
              <a:rPr lang="fr-FR" dirty="0" smtClean="0"/>
              <a:t> tout comme le médecin et d’autres catégories de personnel soignant sont concernés par cette question.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1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77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Est-il juste de parler de soins relationnels</vt:lpstr>
      <vt:lpstr> Est-il juste de parler de soins relationnels  ?</vt:lpstr>
    </vt:vector>
  </TitlesOfParts>
  <Company>CH-Carcassonne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Est-il juste de parler de soins relationnels ?</dc:title>
  <dc:creator>CHARIGNON christiane</dc:creator>
  <cp:lastModifiedBy>CHARIGNON christiane</cp:lastModifiedBy>
  <cp:revision>8</cp:revision>
  <dcterms:created xsi:type="dcterms:W3CDTF">2018-02-20T09:11:32Z</dcterms:created>
  <dcterms:modified xsi:type="dcterms:W3CDTF">2018-06-06T06:49:46Z</dcterms:modified>
</cp:coreProperties>
</file>